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6729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介绍了在未来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眼球识别技术会被广泛应用。</a:t>
            </a:r>
            <a:endParaRPr lang="zh-CN" altLang="en-US" dirty="0"/>
          </a:p>
        </p:txBody>
      </p:sp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457" y="1268760"/>
            <a:ext cx="10747499" cy="1362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 computers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 machines will be able to remember you by looking at your eyes!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program works because everyone’s eyes are different. So in the future you won’t have to remember a number when you want to use a machine or take money out of a bank. You will just have to look at the machine and it will be able to tell who you are.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eye-recognition program is already being tested in shops and banks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USA, Britain, Spain, Italy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Türkiye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technology will take the place of all other ways of finding out who people 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1154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already have machines that other kinds because your eyes don’t change as you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older,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dirty like hands or fingers. And even twins have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program can be up to 94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correct. It is not always correct. It depends on how good the technology is. Some programs may only be right 51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time.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Britain,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found that 91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people who had tried it said they liked the idea.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the program for remembering eyes be used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Banks and computers.	B. Banks and shops.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Guns and computers.	D. Guns and shops.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68" y="22235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888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细节理解题。根据第二段可知，眼球识别项目将会被用于银行和商店。故选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8796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will just have to look at the machine and it will be able to tell who you are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可知，眼球识别工作的时候，你需要看着机器。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eye-recognition program 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You look at the machine and type a number.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 need to speak and then look.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You look at the machine.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machine looks at you.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1968" y="12339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in the future you won’t have to remember a number when you want to use a machine or take money out of a bank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可知，当你想要使用机器或者从银行取钱的时候，它的优势是：你不需要记数字。故选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2298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advantage of using eye-recognition program when you want to use a machine or take money out of a bank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needn’t remember a number.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needn’t take money with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You don’t need to speak.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People think they are interesting.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1968" y="11315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not always correct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可知，眼球识别不总是正确的。故选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213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 could there be with the eye-recognition program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60695" algn="l"/>
                <a:tab pos="565467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 eyes are the same.	B. Eyes can change.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60695" algn="l"/>
                <a:tab pos="565467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is not always correct.	D. Eyes can get dirty.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1968" y="21013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2188</Words>
  <Application>WPS 演示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2025-09-17T04:28:01Z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